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62" r:id="rId3"/>
    <p:sldId id="257" r:id="rId4"/>
    <p:sldId id="265" r:id="rId5"/>
    <p:sldId id="258" r:id="rId6"/>
    <p:sldId id="264" r:id="rId7"/>
    <p:sldId id="259" r:id="rId8"/>
    <p:sldId id="263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1"/>
    <p:restoredTop sz="94686"/>
  </p:normalViewPr>
  <p:slideViewPr>
    <p:cSldViewPr snapToGrid="0" snapToObjects="1">
      <p:cViewPr varScale="1">
        <p:scale>
          <a:sx n="84" d="100"/>
          <a:sy n="84" d="100"/>
        </p:scale>
        <p:origin x="18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42E-67C4-F04F-BA38-85B2A6F99BF9}" type="datetimeFigureOut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BDC15D0-7405-6346-8502-7A23657EEF5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23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42E-67C4-F04F-BA38-85B2A6F99BF9}" type="datetimeFigureOut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C15D0-7405-6346-8502-7A23657EEF56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31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42E-67C4-F04F-BA38-85B2A6F99BF9}" type="datetimeFigureOut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C15D0-7405-6346-8502-7A23657EEF5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282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42E-67C4-F04F-BA38-85B2A6F99BF9}" type="datetimeFigureOut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C15D0-7405-6346-8502-7A23657EEF5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490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42E-67C4-F04F-BA38-85B2A6F99BF9}" type="datetimeFigureOut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C15D0-7405-6346-8502-7A23657EEF5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9170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42E-67C4-F04F-BA38-85B2A6F99BF9}" type="datetimeFigureOut">
              <a:rPr lang="en-US" smtClean="0"/>
              <a:t>5/3/16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C15D0-7405-6346-8502-7A23657EEF56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121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42E-67C4-F04F-BA38-85B2A6F99BF9}" type="datetimeFigureOut">
              <a:rPr lang="en-US" smtClean="0"/>
              <a:t>5/3/16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C15D0-7405-6346-8502-7A23657EEF56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466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42E-67C4-F04F-BA38-85B2A6F99BF9}" type="datetimeFigureOut">
              <a:rPr lang="en-US" smtClean="0"/>
              <a:t>5/3/16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C15D0-7405-6346-8502-7A23657EEF56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62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42E-67C4-F04F-BA38-85B2A6F99BF9}" type="datetimeFigureOut">
              <a:rPr lang="en-US" smtClean="0"/>
              <a:t>5/3/16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C15D0-7405-6346-8502-7A23657EE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5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42E-67C4-F04F-BA38-85B2A6F99BF9}" type="datetimeFigureOut">
              <a:rPr lang="en-US" smtClean="0"/>
              <a:t>5/3/16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C15D0-7405-6346-8502-7A23657EEF56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777642E-67C4-F04F-BA38-85B2A6F99BF9}" type="datetimeFigureOut">
              <a:rPr lang="en-US" smtClean="0"/>
              <a:t>5/3/16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C15D0-7405-6346-8502-7A23657EEF56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7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7642E-67C4-F04F-BA38-85B2A6F99BF9}" type="datetimeFigureOut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BDC15D0-7405-6346-8502-7A23657EEF5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83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We need An Architect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Beth Richardson and Gabe Eapen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7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“The highest-level breakdown of a system into its parts; the decisions that are hard to change; there are multiple architectures in a system; what is architecturally significant can change over a system’s lifetime; and, in the end, architecture boils down to whatever the important stuff is.” –Martin Fowler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3500" y="2190032"/>
            <a:ext cx="4645025" cy="309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5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845" r="1184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If a builder builds a house for someone, and does not construct it properly, and the house falls and kills its owner, then that builder shall be put to death. 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~ Hammurabi, King of Babylon (1780 BC)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09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Needs an Architect?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Investors</a:t>
            </a:r>
            <a:r>
              <a:rPr lang="en-US" dirty="0" smtClean="0"/>
              <a:t> want to understand our vision to provide more resources</a:t>
            </a:r>
          </a:p>
          <a:p>
            <a:r>
              <a:rPr lang="en-US" b="1" i="1" dirty="0" smtClean="0"/>
              <a:t>YOU</a:t>
            </a:r>
            <a:r>
              <a:rPr lang="en-US" dirty="0" smtClean="0"/>
              <a:t> need to understand technical details to manage correctly</a:t>
            </a:r>
          </a:p>
          <a:p>
            <a:r>
              <a:rPr lang="en-US" b="1" i="1" dirty="0" smtClean="0"/>
              <a:t>Engineers</a:t>
            </a:r>
            <a:r>
              <a:rPr lang="en-US" dirty="0" smtClean="0"/>
              <a:t> need to understand the big picture to avoid costly mistakes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6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Vision?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Good business leaders create a vision, articulate the vision, passionately own the vision, and relentlessly drive it to completion. 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~ Jack Welch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3500" y="2433209"/>
            <a:ext cx="4645025" cy="261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0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Investors Want to Know What we Are Up to…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engineering team with their heads in the weeds are not going to be able to accurately </a:t>
            </a:r>
            <a:r>
              <a:rPr lang="en-US" b="1" i="1" dirty="0" smtClean="0"/>
              <a:t>answer big picture questions</a:t>
            </a:r>
          </a:p>
          <a:p>
            <a:r>
              <a:rPr lang="en-US" dirty="0" smtClean="0"/>
              <a:t>An architect knows how to speak politically and </a:t>
            </a:r>
            <a:r>
              <a:rPr lang="en-US" b="1" i="1" dirty="0" smtClean="0"/>
              <a:t>reassure our investors</a:t>
            </a:r>
            <a:r>
              <a:rPr lang="en-US" dirty="0" smtClean="0"/>
              <a:t> that we know where we are going and the best way to get there</a:t>
            </a:r>
            <a:endParaRPr lang="en-US" b="1" i="1" dirty="0" smtClean="0"/>
          </a:p>
          <a:p>
            <a:r>
              <a:rPr lang="en-US" dirty="0" smtClean="0"/>
              <a:t>An architectural plan shows investors that we have a </a:t>
            </a:r>
            <a:r>
              <a:rPr lang="en-US" b="1" i="1" dirty="0" smtClean="0"/>
              <a:t>cohesive and valuable technical vision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681965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Longevity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Designs of purely arbitrary nature cannot be expected to last long. 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~ Kenzo Tange 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3500" y="2432150"/>
            <a:ext cx="4645025" cy="2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5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want to Know what we are Up to…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and your executive team cannot </a:t>
            </a:r>
            <a:r>
              <a:rPr lang="en-US" dirty="0" smtClean="0"/>
              <a:t>lead a technical team effectively if you do not know the </a:t>
            </a:r>
            <a:r>
              <a:rPr lang="en-US" b="1" i="1" dirty="0" smtClean="0"/>
              <a:t>technical vision</a:t>
            </a:r>
          </a:p>
          <a:p>
            <a:r>
              <a:rPr lang="en-US" dirty="0" smtClean="0"/>
              <a:t>An architect provides a </a:t>
            </a:r>
            <a:r>
              <a:rPr lang="en-US" b="1" i="1" dirty="0" smtClean="0"/>
              <a:t>clear set of goals </a:t>
            </a:r>
            <a:r>
              <a:rPr lang="en-US" dirty="0" smtClean="0"/>
              <a:t>for the application development team and clear metrics for ensuring we are on track with those goals</a:t>
            </a:r>
          </a:p>
          <a:p>
            <a:r>
              <a:rPr lang="en-US" dirty="0" smtClean="0"/>
              <a:t>An architect can help you make </a:t>
            </a:r>
            <a:r>
              <a:rPr lang="en-US" b="1" i="1" dirty="0" smtClean="0"/>
              <a:t>estimates</a:t>
            </a:r>
            <a:r>
              <a:rPr lang="en-US" dirty="0" smtClean="0"/>
              <a:t> about how much time and resources a project will 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91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Build a Better 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City planning finds its validation in the intuitive recognition that a burgeoning market society can not be trusted to produce spontaneously a habitable, sanitary, or even efficient city, much less a beautiful one. 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~ Murray Bookchin 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3500" y="2286993"/>
            <a:ext cx="4645025" cy="29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84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Engineers want to Know what they are up to…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needs </a:t>
            </a:r>
            <a:r>
              <a:rPr lang="en-US" dirty="0" smtClean="0"/>
              <a:t>an agent for the needs of management, investors, engineers, and your users to </a:t>
            </a:r>
            <a:r>
              <a:rPr lang="en-US" b="1" i="1" dirty="0" smtClean="0"/>
              <a:t>protect against shortcuts</a:t>
            </a:r>
            <a:r>
              <a:rPr lang="en-US" b="1" i="1" dirty="0"/>
              <a:t>, </a:t>
            </a:r>
            <a:r>
              <a:rPr lang="en-US" b="1" i="1" dirty="0" smtClean="0"/>
              <a:t>poor decisions, and derivations </a:t>
            </a:r>
            <a:r>
              <a:rPr lang="en-US" dirty="0"/>
              <a:t>from </a:t>
            </a:r>
            <a:r>
              <a:rPr lang="en-US" dirty="0" smtClean="0"/>
              <a:t>requirements.</a:t>
            </a:r>
          </a:p>
          <a:p>
            <a:r>
              <a:rPr lang="en-US" dirty="0" smtClean="0"/>
              <a:t>Provide </a:t>
            </a:r>
            <a:r>
              <a:rPr lang="en-US" b="1" i="1" dirty="0" smtClean="0"/>
              <a:t>leadership and technical acumen </a:t>
            </a:r>
            <a:r>
              <a:rPr lang="en-US" dirty="0" smtClean="0"/>
              <a:t>to our team</a:t>
            </a:r>
          </a:p>
          <a:p>
            <a:r>
              <a:rPr lang="en-US" dirty="0" smtClean="0"/>
              <a:t>Ensure that we can meet application goals that require </a:t>
            </a:r>
            <a:r>
              <a:rPr lang="en-US" b="1" i="1" dirty="0" smtClean="0"/>
              <a:t>consistent decisions at all levels </a:t>
            </a:r>
            <a:r>
              <a:rPr lang="en-US" dirty="0" smtClean="0"/>
              <a:t>of the application infrastructure and design process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465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78</TotalTime>
  <Words>435</Words>
  <Application>Microsoft Macintosh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Gill Sans MT</vt:lpstr>
      <vt:lpstr>Arial</vt:lpstr>
      <vt:lpstr>Gallery</vt:lpstr>
      <vt:lpstr>Why We need An Architect</vt:lpstr>
      <vt:lpstr>PowerPoint Presentation</vt:lpstr>
      <vt:lpstr>Who Needs an Architect?</vt:lpstr>
      <vt:lpstr>What is Our Vision?</vt:lpstr>
      <vt:lpstr>Investors Want to Know What we Are Up to…</vt:lpstr>
      <vt:lpstr>Enterprise Longevity</vt:lpstr>
      <vt:lpstr>You want to Know what we are Up to…</vt:lpstr>
      <vt:lpstr>How to Build a Better City</vt:lpstr>
      <vt:lpstr>Engineers want to Know what they are up to…</vt:lpstr>
      <vt:lpstr>What is Important?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We nEed An Architect</dc:title>
  <dc:creator>Beth Richardson</dc:creator>
  <cp:lastModifiedBy>Beth Richardson</cp:lastModifiedBy>
  <cp:revision>14</cp:revision>
  <dcterms:created xsi:type="dcterms:W3CDTF">2016-05-04T02:52:47Z</dcterms:created>
  <dcterms:modified xsi:type="dcterms:W3CDTF">2016-05-04T04:11:13Z</dcterms:modified>
</cp:coreProperties>
</file>